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65" r:id="rId1"/>
  </p:sldMasterIdLst>
  <p:notesMasterIdLst>
    <p:notesMasterId r:id="rId7"/>
  </p:notesMasterIdLst>
  <p:sldIdLst>
    <p:sldId id="343" r:id="rId2"/>
    <p:sldId id="344" r:id="rId3"/>
    <p:sldId id="345" r:id="rId4"/>
    <p:sldId id="346" r:id="rId5"/>
    <p:sldId id="34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12" autoAdjust="0"/>
    <p:restoredTop sz="86642" autoAdjust="0"/>
  </p:normalViewPr>
  <p:slideViewPr>
    <p:cSldViewPr>
      <p:cViewPr varScale="1">
        <p:scale>
          <a:sx n="115" d="100"/>
          <a:sy n="115" d="100"/>
        </p:scale>
        <p:origin x="11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-41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5B3A6-A626-4234-BEB8-81418E26699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952F9-AE52-48CF-A9AD-D4218A58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ED1C20-1460-4529-9663-94BF0E20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AA53EF-D631-463E-BC91-31EB2361BECB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7EE172-8A3C-49E3-A21B-0EFFB2897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C6F7E4-5238-44E2-BD26-576E926A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69B44-D252-483B-860B-3770CB51B0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32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00131E-F167-4531-B5EF-6D41D3D1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A69A3B-78AB-4E19-BEF9-796C353BB3BC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EF33D-DAC9-4F31-99DC-A3683AAA1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EFA4D23-9D9F-4DB4-9E75-96371DBC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6C4CF-F847-4199-8327-7DA41B3EFFA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505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1734C7-4430-44C2-ACA8-21C35A7BA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00394A-0022-4B24-9811-1BC12B46BDC3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3FA76-92EE-4F7C-A79F-A00C62753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2EDC39-329B-47C4-928F-3A43A9BA9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7238F-BB27-40CE-AA63-1375A31B60A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226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FD19A6-C1C4-4F62-B9FC-CFE4BB58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83D329-B238-430D-9AE7-C1005D834100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1EDD0-1BF4-423B-AD1A-80E6F3999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8FD044-2456-4283-9FEA-70130D4B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5E01C-E897-4069-A91A-8F20235A93C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1863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F45B5A-F7C1-4650-8856-1083579E4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7AF82-4DDD-407D-B8CB-E29B87785BB7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448C3E-7175-4DCD-B8EC-82774BE2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7FEA15-C4C1-488A-A7E8-5891FC7E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49F9B-3682-429C-BB14-E19E816A545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637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47CD8BF-AD75-43C9-B0BD-B18892391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5AD6D-1E83-4F79-BB80-A395AB5DE6B7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504940EA-91F5-4AD5-A7B4-849EFC4C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24EE3B4-A1C7-4534-A901-73B27C8E0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CF362-BE40-4BD1-8C4A-4F67A4EB858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06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F0A33277-CC15-41EE-B4A3-B093B4B53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E00B93-DCDF-41C9-B576-A7F7C85F440D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04E0D63-7308-482E-90B9-44D12CC5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07857881-BC5E-4C54-998C-A555EFE5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2164-DF83-4C36-A29A-06AC284747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458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66A55D1A-675C-47B7-8659-E4D79191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9A01F-A4E8-4649-83C1-61375A21504B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BB61673-C822-4E13-BB55-015777592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A11F5B00-6BA4-44B2-BB7E-490E69AB8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28222C-42D0-4DC5-9A34-725269627C7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173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DD4E6506-82CB-4CFC-98C1-B665543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5F3C3C-9D81-450A-86B8-74994D92AFB6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31A04C61-EE81-4EE1-AEC5-4293F1F2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8C3FF19A-8B4D-46EE-93B3-2043765C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FEFBA-31CA-4E6E-AC4A-03303855DF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944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8C4ECEC-F20C-4CFA-8440-5AD5B4DB9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257CB3-1E33-4F90-9C11-938DB7E7D4CE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11E7EAF-6312-4E04-ACA3-76A88F951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D6E295-B8FA-4776-BA39-78F2A9DB0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3A608-6525-4D08-84DB-698C67F3578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0383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C5E19960-4B6A-4C0E-9066-C493D4AC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32574F-0496-4777-81E8-E20161B48E45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7F486B7-0692-4F93-BEAC-447E9FD6E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12DA4B7-0E8F-4B23-9BBA-F33E8395B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B53C3-2FE5-4E18-ADFA-A95E1A14FD5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47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2BDE9262-66F4-48A1-BA7C-C4F5FEA2B3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DCC0E0C5-9DA6-4BE7-ACDF-1E1493DF4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39D7041-0D6F-449C-B9F6-94DC16838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0795566-6AA1-4A6A-BB34-C8D0988E59A1}" type="datetimeFigureOut">
              <a:rPr lang="en-US" altLang="zh-CN"/>
              <a:pPr/>
              <a:t>10/22/2019</a:t>
            </a:fld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27D780-6801-4F7D-A70F-B473A3C01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D46A4-5C8E-4546-B21E-136CD893E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EB5B3F-7AEE-4EF6-BE9D-128AE12ECFB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2215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xmlns="" id="{E8D12479-8CEA-43A9-917A-B9170F6EB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xmlns="" id="{8EE4D61D-A710-4481-B95B-2BFCDF7C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xmlns="" id="{26141E7D-2BA5-41DA-AE3D-6AC24273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xmlns="" id="{E6E2F729-C30F-429D-BE25-5811AF19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:a16="http://schemas.microsoft.com/office/drawing/2014/main" xmlns="" id="{E38F8F7D-0EFF-4D5E-9338-600368E2D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phic 2" descr="Heart">
            <a:extLst>
              <a:ext uri="{FF2B5EF4-FFF2-40B4-BE49-F238E27FC236}">
                <a16:creationId xmlns:a16="http://schemas.microsoft.com/office/drawing/2014/main" xmlns="" id="{CCF60E84-B936-4BD4-BC3F-EF38AD8B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4549" y="6399494"/>
            <a:ext cx="509451" cy="45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宋体</vt:lpstr>
      <vt:lpstr>Arial</vt:lpstr>
      <vt:lpstr>Calibri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Yu</dc:creator>
  <cp:lastModifiedBy>PEI</cp:lastModifiedBy>
  <cp:revision>189</cp:revision>
  <dcterms:created xsi:type="dcterms:W3CDTF">2012-02-03T13:37:34Z</dcterms:created>
  <dcterms:modified xsi:type="dcterms:W3CDTF">2019-10-23T02:27:01Z</dcterms:modified>
</cp:coreProperties>
</file>